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04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98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78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78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99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76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61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4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93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80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3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CA77-41C4-4AAE-87A2-6E8D6A5D6D06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4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825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b="1" u="sng" dirty="0">
                <a:latin typeface="Arial Black" panose="020B0A04020102020204" pitchFamily="34" charset="0"/>
              </a:rPr>
              <a:t>UMUN’18 SCHEDULE FOR DISEC, SC &amp; AIPPM </a:t>
            </a:r>
            <a:r>
              <a:rPr lang="en-IN" b="1" dirty="0">
                <a:latin typeface="Arial Black" panose="020B0A04020102020204" pitchFamily="34" charset="0"/>
              </a:rPr>
              <a:t>13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&amp; 14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July, 2018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73" y="154169"/>
            <a:ext cx="109061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16258" y="1072619"/>
            <a:ext cx="88345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600" dirty="0">
                <a:latin typeface="Arial Black" pitchFamily="34" charset="0"/>
              </a:rPr>
              <a:t>Day 1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8:00 am -8:30am					Opening ceremony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8:30 am – 9:40am			 	Committee Session 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9:40 am –10:00 am 		 		Break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10:00 am – 1: 00 pm				Committee Session 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1pm - 1:35 pm  			 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1:35 pm - 3:30 pm			 	Committee Session III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3:30 pm- 3: 45 pm				Feedback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3: 45 pm					Dispersal</a:t>
            </a: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N" sz="1600" b="1" dirty="0">
                <a:latin typeface="Arial Black" pitchFamily="34" charset="0"/>
              </a:rPr>
              <a:t>Day 2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7:30 am – 9: 40 am 				Committee Session IV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9: 40 am - 10 am 				Break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10:00 am – 1pm					Committee Session V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1pm – 1:40 pm 					Lunch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1:40 pm – 2: 30 pm 				Committee Session VI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2: 30 pm- 4 pm 					Closing Ceremony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21088B-E7B6-4B6F-A164-122452FD7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583" y="104584"/>
            <a:ext cx="1448544" cy="14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8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5184" y="182526"/>
            <a:ext cx="6912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u="sng" dirty="0">
                <a:latin typeface="Arial Black" panose="020B0A04020102020204" pitchFamily="34" charset="0"/>
              </a:rPr>
              <a:t>UMUN’18 SCHEDULE FOR UNCSW, ARAB LEAGUE &amp; ECOSOC  </a:t>
            </a:r>
          </a:p>
          <a:p>
            <a:pPr algn="ctr"/>
            <a:r>
              <a:rPr lang="en-IN" b="1" dirty="0">
                <a:latin typeface="Arial Black" panose="020B0A04020102020204" pitchFamily="34" charset="0"/>
              </a:rPr>
              <a:t>13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&amp; 14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July, 2018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51" y="225320"/>
            <a:ext cx="109061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05244" y="1072619"/>
            <a:ext cx="90824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600" dirty="0">
                <a:latin typeface="Arial Black" pitchFamily="34" charset="0"/>
              </a:rPr>
              <a:t>Day 1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8am – 8:30 AM		 			Opening Ceremony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8:30 am – 10:00 am 				Committee Session I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10:00 am – 10:20 am				Break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10:20 am - 12:30 pm  				Committee Session 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12: 30 pm – 1:00 pm		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 pm – 3:30 pm					Committee Session III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3:30 pm – 3:45 pm				Feedback </a:t>
            </a: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N" sz="1600" dirty="0">
                <a:latin typeface="Arial Black" pitchFamily="34" charset="0"/>
              </a:rPr>
              <a:t>Day 2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7:30 am -10:00 am  				Committee  Session IV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10:00 am -10:20 am				Break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10:20 am -12:30 pm 				Committee Session V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12:30 pm -1:00 pm 		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1:00 pm – 2:30 pm			</a:t>
            </a:r>
            <a:r>
              <a:rPr lang="en-IN" sz="1600">
                <a:latin typeface="Arial Black" pitchFamily="34" charset="0"/>
              </a:rPr>
              <a:t>	Committee </a:t>
            </a:r>
            <a:r>
              <a:rPr lang="en-IN" sz="1600" dirty="0">
                <a:latin typeface="Arial Black" pitchFamily="34" charset="0"/>
              </a:rPr>
              <a:t>Session VI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2: 30 pm – 4 :00 pm				Closing Ceremony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 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 </a:t>
            </a:r>
            <a:endParaRPr lang="en-IN" sz="1600" b="1" dirty="0">
              <a:latin typeface="Arial Black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21088B-E7B6-4B6F-A164-122452FD7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05" y="182526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kanu chopra</dc:creator>
  <cp:lastModifiedBy>kanu chopra</cp:lastModifiedBy>
  <cp:revision>15</cp:revision>
  <dcterms:created xsi:type="dcterms:W3CDTF">2016-07-16T11:26:44Z</dcterms:created>
  <dcterms:modified xsi:type="dcterms:W3CDTF">2018-07-09T17:25:08Z</dcterms:modified>
</cp:coreProperties>
</file>